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4" r:id="rId6"/>
    <p:sldId id="260" r:id="rId7"/>
    <p:sldId id="265" r:id="rId8"/>
    <p:sldId id="266" r:id="rId9"/>
    <p:sldId id="267" r:id="rId10"/>
    <p:sldId id="268" r:id="rId11"/>
    <p:sldId id="271" r:id="rId12"/>
    <p:sldId id="273" r:id="rId13"/>
    <p:sldId id="269" r:id="rId14"/>
    <p:sldId id="270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00"/>
    <p:restoredTop sz="94630"/>
  </p:normalViewPr>
  <p:slideViewPr>
    <p:cSldViewPr snapToGrid="0" snapToObjects="1">
      <p:cViewPr>
        <p:scale>
          <a:sx n="87" d="100"/>
          <a:sy n="87" d="100"/>
        </p:scale>
        <p:origin x="976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424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96075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0551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028219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84559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461424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7150366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354654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9904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9219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784608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40080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567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83662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128971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1017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02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1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441FEE-B064-A542-8B0D-D97798424A28}" type="datetimeFigureOut">
              <a:rPr kumimoji="1" lang="zh-CN" altLang="en-US" smtClean="0"/>
              <a:t>2018/6/11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50A280-B4DC-BD43-86AA-A2D2627461EB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052447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9.pn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71600" y="954592"/>
            <a:ext cx="9448800" cy="1825096"/>
          </a:xfrm>
        </p:spPr>
        <p:txBody>
          <a:bodyPr/>
          <a:lstStyle/>
          <a:p>
            <a:r>
              <a:rPr kumimoji="1" lang="zh-CN" altLang="en-US" b="1" dirty="0" smtClean="0">
                <a:ln>
                  <a:solidFill>
                    <a:schemeClr val="bg2"/>
                  </a:solidFill>
                </a:ln>
                <a:effectLst>
                  <a:outerShdw blurRad="50800" dist="76200" dir="2700000" algn="tl" rotWithShape="0">
                    <a:prstClr val="black">
                      <a:alpha val="40000"/>
                    </a:prstClr>
                  </a:outerShdw>
                </a:effectLst>
                <a:latin typeface="Hiragino Sans GB W3" charset="-122"/>
                <a:ea typeface="Hiragino Sans GB W3" charset="-122"/>
                <a:cs typeface="Hiragino Sans GB W3" charset="-122"/>
              </a:rPr>
              <a:t>点云的网格化表面重建</a:t>
            </a:r>
            <a:endParaRPr kumimoji="1" lang="zh-CN" altLang="en-US" b="1" dirty="0">
              <a:ln>
                <a:solidFill>
                  <a:schemeClr val="bg2"/>
                </a:solidFill>
              </a:ln>
              <a:effectLst>
                <a:outerShdw blurRad="50800" dist="76200" dir="2700000" algn="tl" rotWithShape="0">
                  <a:prstClr val="black">
                    <a:alpha val="40000"/>
                  </a:prstClr>
                </a:outerShdw>
              </a:effectLst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091874"/>
            <a:ext cx="9448800" cy="371762"/>
          </a:xfrm>
        </p:spPr>
        <p:txBody>
          <a:bodyPr>
            <a:norm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工程实训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2018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第六组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1371600" y="3920836"/>
            <a:ext cx="9448800" cy="267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小组成员：李名扬、张海洁、李振超、叶嘉豪</a:t>
            </a:r>
          </a:p>
          <a:p>
            <a:endParaRPr kumimoji="1"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指导老师：蔡棽</a:t>
            </a:r>
          </a:p>
        </p:txBody>
      </p:sp>
    </p:spTree>
    <p:extLst>
      <p:ext uri="{BB962C8B-B14F-4D97-AF65-F5344CB8AC3E}">
        <p14:creationId xmlns:p14="http://schemas.microsoft.com/office/powerpoint/2010/main" val="687415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46" y="-238778"/>
            <a:ext cx="9448800" cy="1825096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重建效果</a:t>
            </a:r>
            <a:r>
              <a:rPr kumimoji="1" lang="en-US" altLang="zh-CN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5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 十字路口（杂乱）</a:t>
            </a:r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3146" y="2567298"/>
            <a:ext cx="287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方法都不能成功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4890165" y="5655371"/>
            <a:ext cx="23278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SSD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depth=10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4393" y="393378"/>
            <a:ext cx="3136715" cy="238587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464" y="3010486"/>
            <a:ext cx="3728340" cy="259832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0879" y="3010486"/>
            <a:ext cx="3571818" cy="259832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3772" y="2936630"/>
            <a:ext cx="3500082" cy="2672178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9320679" y="5655371"/>
            <a:ext cx="17411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SSD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+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修剪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228706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46" y="-238778"/>
            <a:ext cx="9448800" cy="1825096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滤波实验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（原十字路口定点数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440w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</a:t>
            </a:r>
            <a:endParaRPr kumimoji="1" lang="zh-CN" altLang="en-US" sz="11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01" y="2285999"/>
            <a:ext cx="3365706" cy="277433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27088" y="5522636"/>
            <a:ext cx="2512226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统计滤波器 阈值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=0.5</a:t>
            </a:r>
            <a:endParaRPr kumimoji="1" lang="zh-CN" alt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顶点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319w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效果一般，</a:t>
            </a:r>
          </a:p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只去除了细小的离群点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429615" y="5537519"/>
            <a:ext cx="2973891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半径滤波器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radius=0.04</a:t>
            </a:r>
            <a:endParaRPr kumimoji="1" lang="zh-CN" altLang="en-US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顶点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216w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去除杂乱点效果</a:t>
            </a:r>
          </a:p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较好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1771" y="2285998"/>
            <a:ext cx="3429580" cy="277433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716" y="2364566"/>
            <a:ext cx="3293218" cy="2711334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8164447" y="5537519"/>
            <a:ext cx="31854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体素滤波 顶点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356w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</a:p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点云分布更加均匀，效果较好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109368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46" y="707923"/>
            <a:ext cx="9448800" cy="760407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表面修剪实验</a:t>
            </a:r>
            <a:endParaRPr kumimoji="1" lang="zh-CN" altLang="en-US" sz="11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821" y="1719805"/>
            <a:ext cx="4281127" cy="3859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043" y="1097154"/>
            <a:ext cx="5310002" cy="4481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矩形 14"/>
          <p:cNvSpPr/>
          <p:nvPr/>
        </p:nvSpPr>
        <p:spPr>
          <a:xfrm>
            <a:off x="2281471" y="5855383"/>
            <a:ext cx="61863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曲面修剪可以去除点云稀疏部分的网格，最大化重建效果，</a:t>
            </a:r>
          </a:p>
          <a:p>
            <a:pPr algn="ctr"/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经试验在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trim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=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7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的时候效果最好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5849047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450280" y="335276"/>
            <a:ext cx="7204133" cy="882331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点云网格化重建网站</a:t>
            </a:r>
            <a:r>
              <a:rPr kumimoji="1" lang="zh-CN" altLang="en-US" sz="3200" dirty="0">
                <a:latin typeface="Hiragino Sans GB W3" charset="-122"/>
                <a:ea typeface="Hiragino Sans GB W3" charset="-122"/>
                <a:cs typeface="Hiragino Sans GB W3" charset="-122"/>
              </a:rPr>
              <a:t/>
            </a:r>
            <a:br>
              <a:rPr kumimoji="1" lang="zh-CN" altLang="en-US" sz="3200" dirty="0">
                <a:latin typeface="Hiragino Sans GB W3" charset="-122"/>
                <a:ea typeface="Hiragino Sans GB W3" charset="-122"/>
                <a:cs typeface="Hiragino Sans GB W3" charset="-122"/>
              </a:rPr>
            </a:br>
            <a:r>
              <a:rPr kumimoji="1" lang="zh-CN" altLang="en-US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前端选择方法上传点云并调整参数，后端生成网格</a:t>
            </a:r>
            <a:endParaRPr kumimoji="1" lang="zh-CN" altLang="en-US" sz="1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157278" y="1217607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贪婪投影三角化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57278" y="2110367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移动立方体算法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57277" y="2818461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泊松重建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157277" y="3621238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JHU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改进泊松重建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157277" y="4329332"/>
            <a:ext cx="20441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JHU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改进泊松重建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157277" y="5037426"/>
            <a:ext cx="22926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种滤波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体素化方法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157276" y="5745190"/>
            <a:ext cx="2371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增加法向量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/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表面修剪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110" y="1416976"/>
            <a:ext cx="7233303" cy="51471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106089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879404" y="420218"/>
            <a:ext cx="9448800" cy="994435"/>
          </a:xfrm>
        </p:spPr>
        <p:txBody>
          <a:bodyPr>
            <a:normAutofit/>
          </a:bodyPr>
          <a:lstStyle/>
          <a:p>
            <a:r>
              <a:rPr kumimoji="1" lang="en-US" altLang="zh-CN" sz="36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WebGL</a:t>
            </a:r>
            <a:r>
              <a:rPr kumimoji="1" lang="zh-CN" altLang="en-US" sz="3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前端显示</a:t>
            </a:r>
            <a:r>
              <a:rPr kumimoji="1"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  <a:t/>
            </a:r>
            <a:br>
              <a:rPr kumimoji="1" lang="zh-CN" altLang="en-US" sz="2800" dirty="0">
                <a:latin typeface="Hiragino Sans GB W3" charset="-122"/>
                <a:ea typeface="Hiragino Sans GB W3" charset="-122"/>
                <a:cs typeface="Hiragino Sans GB W3" charset="-122"/>
              </a:rPr>
            </a:br>
            <a:r>
              <a:rPr kumimoji="1" lang="zh-CN" altLang="en-US" sz="20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便于调整参数后进行修改，选择合适的下载</a:t>
            </a:r>
            <a:endParaRPr kumimoji="1" lang="zh-CN" altLang="en-US" sz="12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00340" y="6311672"/>
            <a:ext cx="113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调整参数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724933" y="400370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mtClean="0">
                <a:latin typeface="Hiragino Sans GB W3" charset="-122"/>
                <a:ea typeface="Hiragino Sans GB W3" charset="-122"/>
                <a:cs typeface="Hiragino Sans GB W3" charset="-122"/>
              </a:rPr>
              <a:t>显示网格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918888" y="631867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选择下载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200339" y="3353022"/>
            <a:ext cx="11302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上传点云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78" y="1471699"/>
            <a:ext cx="3235396" cy="18813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216" y="3815917"/>
            <a:ext cx="3675256" cy="24957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4573" y="847143"/>
            <a:ext cx="3408717" cy="315656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0128" y="4739246"/>
            <a:ext cx="4377608" cy="12356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6873583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34291" y="955962"/>
            <a:ext cx="10086109" cy="840051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主要任务 比较不同算法网格化效果</a:t>
            </a:r>
            <a:endParaRPr kumimoji="1" lang="zh-CN" altLang="en-US" sz="48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52945" y="2300781"/>
            <a:ext cx="10086109" cy="576224"/>
          </a:xfrm>
        </p:spPr>
        <p:txBody>
          <a:bodyPr>
            <a:normAutofit fontScale="92500" lnSpcReduction="10000"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对于不同的点云，不同的网格化算法现实的效果不同，本小组尝试过了以下几种开源实现，在不同大小、杂乱程度点云上进行实验</a:t>
            </a:r>
          </a:p>
        </p:txBody>
      </p:sp>
      <p:sp>
        <p:nvSpPr>
          <p:cNvPr id="4" name="副标题 2"/>
          <p:cNvSpPr txBox="1">
            <a:spLocks/>
          </p:cNvSpPr>
          <p:nvPr/>
        </p:nvSpPr>
        <p:spPr>
          <a:xfrm>
            <a:off x="900546" y="3381773"/>
            <a:ext cx="4294909" cy="2671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实验的开源算法：</a:t>
            </a:r>
          </a:p>
          <a:p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PCL(Point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Cloud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Library)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点云算法库</a:t>
            </a:r>
          </a:p>
          <a:p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JHU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自适应重建算法库</a:t>
            </a:r>
          </a:p>
          <a:p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CGAL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(computational geometry </a:t>
            </a:r>
            <a:r>
              <a:rPr kumimoji="1" lang="en-US" altLang="zh-CN" sz="1800" dirty="0">
                <a:latin typeface="Hiragino Sans GB W3" charset="-122"/>
                <a:ea typeface="Hiragino Sans GB W3" charset="-122"/>
                <a:cs typeface="Hiragino Sans GB W3" charset="-122"/>
              </a:rPr>
              <a:t>algorithms </a:t>
            </a:r>
            <a:r>
              <a:rPr kumimoji="1" lang="en-US" altLang="zh-CN" sz="1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library)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算法库</a:t>
            </a:r>
          </a:p>
        </p:txBody>
      </p:sp>
      <p:sp>
        <p:nvSpPr>
          <p:cNvPr id="7" name="副标题 2"/>
          <p:cNvSpPr txBox="1">
            <a:spLocks/>
          </p:cNvSpPr>
          <p:nvPr/>
        </p:nvSpPr>
        <p:spPr>
          <a:xfrm>
            <a:off x="5777346" y="2864414"/>
            <a:ext cx="3196174" cy="37580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进行实验的点云：</a:t>
            </a:r>
          </a:p>
          <a:p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Bunny-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兔子</a:t>
            </a:r>
          </a:p>
          <a:p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Teapot-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茶壶</a:t>
            </a:r>
          </a:p>
          <a:p>
            <a:r>
              <a:rPr kumimoji="1"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E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agle-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鹰</a:t>
            </a:r>
          </a:p>
          <a:p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Knot-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结</a:t>
            </a:r>
          </a:p>
          <a:p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Dragon-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中国龙</a:t>
            </a:r>
          </a:p>
          <a:p>
            <a:r>
              <a:rPr kumimoji="1" lang="en-US" altLang="zh-CN" sz="2400" dirty="0" err="1" smtClean="0">
                <a:latin typeface="Hiragino Sans GB W3" charset="-122"/>
                <a:ea typeface="Hiragino Sans GB W3" charset="-122"/>
                <a:cs typeface="Hiragino Sans GB W3" charset="-122"/>
              </a:rPr>
              <a:t>MicroScope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显微镜</a:t>
            </a:r>
          </a:p>
          <a:p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Motor-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摩托车</a:t>
            </a:r>
          </a:p>
          <a:p>
            <a:endParaRPr kumimoji="1"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831736" y="2415332"/>
            <a:ext cx="137619" cy="151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734291" y="3551405"/>
            <a:ext cx="137619" cy="151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5431445" y="3004698"/>
            <a:ext cx="137619" cy="15138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副标题 2"/>
          <p:cNvSpPr txBox="1">
            <a:spLocks/>
          </p:cNvSpPr>
          <p:nvPr/>
        </p:nvSpPr>
        <p:spPr>
          <a:xfrm>
            <a:off x="8659678" y="3381773"/>
            <a:ext cx="3196174" cy="337545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Monk-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僧侣</a:t>
            </a:r>
          </a:p>
          <a:p>
            <a:r>
              <a:rPr kumimoji="1"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Building-</a:t>
            </a:r>
            <a:r>
              <a:rPr kumimoji="1"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建筑</a:t>
            </a:r>
          </a:p>
          <a:p>
            <a:r>
              <a:rPr kumimoji="1"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Corner-</a:t>
            </a:r>
            <a:r>
              <a:rPr kumimoji="1"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街头路口</a:t>
            </a:r>
          </a:p>
          <a:p>
            <a:endParaRPr kumimoji="1"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  <a:p>
            <a:endParaRPr kumimoji="1" lang="zh-CN" altLang="en-US" sz="2400" dirty="0" smtClean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2300976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127" y="304800"/>
            <a:ext cx="2754283" cy="261850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0126" y="642504"/>
            <a:ext cx="3341043" cy="228080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4883" y="3545332"/>
            <a:ext cx="3095859" cy="28028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0126" y="3305822"/>
            <a:ext cx="3657268" cy="30423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4883" y="516768"/>
            <a:ext cx="2462507" cy="24065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564" y="3305822"/>
            <a:ext cx="3735845" cy="3378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文本框 14"/>
          <p:cNvSpPr txBox="1"/>
          <p:nvPr/>
        </p:nvSpPr>
        <p:spPr>
          <a:xfrm>
            <a:off x="723791" y="2856871"/>
            <a:ext cx="262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点云数量少，分布整齐几何结构简单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295771" y="2856870"/>
            <a:ext cx="262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点云数量多，分布杂乱几何结构复杂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69837" y="0"/>
            <a:ext cx="2621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实验点云</a:t>
            </a:r>
            <a:endParaRPr kumimoji="1" lang="zh-CN" altLang="en-US" sz="36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896117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65" y="463335"/>
            <a:ext cx="3955758" cy="346128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5615" y="645763"/>
            <a:ext cx="4070879" cy="30964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7809" y="2070568"/>
            <a:ext cx="4464265" cy="33432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文本框 9"/>
          <p:cNvSpPr txBox="1"/>
          <p:nvPr/>
        </p:nvSpPr>
        <p:spPr>
          <a:xfrm>
            <a:off x="4383822" y="140169"/>
            <a:ext cx="36922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6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很复杂的点云</a:t>
            </a:r>
            <a:endParaRPr kumimoji="1" lang="zh-CN" altLang="en-US" sz="36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18236" y="4041284"/>
            <a:ext cx="287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点云稀疏、</a:t>
            </a:r>
            <a:r>
              <a:rPr kumimoji="1" lang="zh-CN" altLang="en-US" smtClean="0">
                <a:latin typeface="Hiragino Sans GB W3" charset="-122"/>
                <a:ea typeface="Hiragino Sans GB W3" charset="-122"/>
                <a:cs typeface="Hiragino Sans GB W3" charset="-122"/>
              </a:rPr>
              <a:t>拓扑结构复杂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993149" y="5526538"/>
            <a:ext cx="30829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点云数量很大且杂乱（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6000000+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662829" y="4225950"/>
            <a:ext cx="3082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点云非常杂乱、不封闭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37227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46" y="560438"/>
            <a:ext cx="9448800" cy="1025879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重建效果</a:t>
            </a:r>
            <a:r>
              <a:rPr kumimoji="1" lang="en-US" altLang="zh-CN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</a:t>
            </a:r>
            <a:r>
              <a:rPr kumimoji="1" lang="zh-CN" altLang="en-US" sz="2400" dirty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顶点数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174000</a:t>
            </a:r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63107" y="5080167"/>
            <a:ext cx="287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贪婪投影三角化算法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888797" y="5088526"/>
            <a:ext cx="211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泊松重建算法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376433" y="5088526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移动立方体算法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507" y="2348381"/>
            <a:ext cx="2587594" cy="25625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9" y="2348381"/>
            <a:ext cx="2922140" cy="25661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4780" y="2421817"/>
            <a:ext cx="2492707" cy="24927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矩形 17"/>
          <p:cNvSpPr/>
          <p:nvPr/>
        </p:nvSpPr>
        <p:spPr>
          <a:xfrm>
            <a:off x="9610703" y="5088526"/>
            <a:ext cx="158248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JHU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两种方法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1026" name="Picture 2" descr="¿éåå¾çæè¿°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845" y="2371588"/>
            <a:ext cx="3102304" cy="2593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88267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46" y="737418"/>
            <a:ext cx="9448800" cy="848899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重建效果</a:t>
            </a:r>
            <a:r>
              <a:rPr kumimoji="1" lang="en-US" altLang="zh-CN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</a:t>
            </a:r>
            <a:r>
              <a:rPr kumimoji="1"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（鹰雕塑）顶点数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798000</a:t>
            </a:r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180" y="1906291"/>
            <a:ext cx="3620007" cy="443251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3834" y="1906291"/>
            <a:ext cx="3347311" cy="4453937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1792" y="2077849"/>
            <a:ext cx="3952899" cy="408940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953146" y="6407787"/>
            <a:ext cx="287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贪婪投影三角化算法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955477" y="6360228"/>
            <a:ext cx="21194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泊松重建算法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941660" y="6335417"/>
            <a:ext cx="23503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移动立方体算法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9842194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46" y="-238778"/>
            <a:ext cx="9448800" cy="1825096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重建效果</a:t>
            </a:r>
            <a:r>
              <a:rPr kumimoji="1" lang="en-US" altLang="zh-CN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</a:t>
            </a:r>
            <a:r>
              <a:rPr kumimoji="1" lang="en-US" altLang="zh-CN" sz="2400" dirty="0">
                <a:latin typeface="Hiragino Sans GB W3" charset="-122"/>
                <a:ea typeface="Hiragino Sans GB W3" charset="-122"/>
                <a:cs typeface="Hiragino Sans GB W3" charset="-122"/>
              </a:rPr>
              <a:t>2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（鹰雕塑）顶点数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798000</a:t>
            </a:r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3146" y="5596625"/>
            <a:ext cx="2871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改进泊松重建方法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(Screened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Poisson)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38687" y="5596625"/>
            <a:ext cx="3277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SSD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重建（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smooth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signed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 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distance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）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469711" y="5596625"/>
            <a:ext cx="27567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调整参数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depth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和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density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等，结果更精细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8045" y="1853183"/>
            <a:ext cx="2768954" cy="37079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73" y="1817730"/>
            <a:ext cx="2667456" cy="37788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2916" y="1182066"/>
            <a:ext cx="3390381" cy="44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472791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46" y="-238778"/>
            <a:ext cx="9448800" cy="1825096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重建效果</a:t>
            </a:r>
            <a:r>
              <a:rPr kumimoji="1" lang="en-US" altLang="zh-CN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（彩色绳结） 顶点数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34681</a:t>
            </a:r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256913" y="5955128"/>
            <a:ext cx="287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移动立方体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84060" y="6003838"/>
            <a:ext cx="16578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泊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松重建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9135" y="2802193"/>
            <a:ext cx="3239510" cy="2923973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8695271" y="5955128"/>
            <a:ext cx="220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SSD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+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深度调整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7820" y="2802193"/>
            <a:ext cx="3059415" cy="29842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43" y="318069"/>
            <a:ext cx="2439767" cy="213479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35" y="2802193"/>
            <a:ext cx="3064657" cy="295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7485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53146" y="-238778"/>
            <a:ext cx="9448800" cy="1825096"/>
          </a:xfrm>
        </p:spPr>
        <p:txBody>
          <a:bodyPr>
            <a:normAutofit/>
          </a:bodyPr>
          <a:lstStyle/>
          <a:p>
            <a:r>
              <a:rPr kumimoji="1" lang="zh-CN" altLang="en-US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重建效果</a:t>
            </a:r>
            <a:r>
              <a:rPr kumimoji="1" lang="en-US" altLang="zh-CN" sz="48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-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点云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4</a:t>
            </a:r>
            <a:r>
              <a:rPr kumimoji="1" lang="zh-CN" altLang="en-US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（艺术建筑）顶点数</a:t>
            </a:r>
            <a:r>
              <a:rPr kumimoji="1" lang="en-US" altLang="zh-CN" sz="2400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8943000</a:t>
            </a:r>
            <a:endParaRPr kumimoji="1" lang="zh-CN" altLang="en-US" sz="2400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953146" y="1806291"/>
            <a:ext cx="28718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PCL-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速度太慢，效果较差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604224" y="5964818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改进泊松重建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107080" y="5964818"/>
            <a:ext cx="23070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SSD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</a:t>
            </a:r>
            <a:r>
              <a:rPr kumimoji="1" lang="en-US" altLang="zh-CN" dirty="0">
                <a:latin typeface="Hiragino Sans GB W3" charset="-122"/>
                <a:ea typeface="Hiragino Sans GB W3" charset="-122"/>
                <a:cs typeface="Hiragino Sans GB W3" charset="-122"/>
              </a:rPr>
              <a:t>,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depth=10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45" y="2661727"/>
            <a:ext cx="3191151" cy="300165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7727" y="2646812"/>
            <a:ext cx="3045747" cy="30314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895" y="2646812"/>
            <a:ext cx="3202680" cy="3016568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9046811" y="5964818"/>
            <a:ext cx="22028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SSD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重建</a:t>
            </a:r>
            <a:r>
              <a:rPr kumimoji="1" lang="en-US" altLang="zh-CN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+</a:t>
            </a:r>
            <a:r>
              <a:rPr kumimoji="1" lang="zh-CN" altLang="en-US" dirty="0" smtClean="0">
                <a:latin typeface="Hiragino Sans GB W3" charset="-122"/>
                <a:ea typeface="Hiragino Sans GB W3" charset="-122"/>
                <a:cs typeface="Hiragino Sans GB W3" charset="-122"/>
              </a:rPr>
              <a:t>表面修建</a:t>
            </a:r>
            <a:endParaRPr kumimoji="1" lang="zh-CN" altLang="en-US" dirty="0">
              <a:latin typeface="Hiragino Sans GB W3" charset="-122"/>
              <a:ea typeface="Hiragino Sans GB W3" charset="-122"/>
              <a:cs typeface="Hiragino Sans GB W3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81288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01D17D"/>
      </a:accent1>
      <a:accent2>
        <a:srgbClr val="84C72A"/>
      </a:accent2>
      <a:accent3>
        <a:srgbClr val="E1D126"/>
      </a:accent3>
      <a:accent4>
        <a:srgbClr val="E29932"/>
      </a:accent4>
      <a:accent5>
        <a:srgbClr val="E56526"/>
      </a:accent5>
      <a:accent6>
        <a:srgbClr val="D63731"/>
      </a:accent6>
      <a:hlink>
        <a:srgbClr val="35FA7F"/>
      </a:hlink>
      <a:folHlink>
        <a:srgbClr val="BAFC85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2B2A868B-6BC2-4B3E-98B9-1258F41035D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2294</TotalTime>
  <Words>503</Words>
  <Application>Microsoft Macintosh PowerPoint</Application>
  <PresentationFormat>宽屏</PresentationFormat>
  <Paragraphs>82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Century Gothic</vt:lpstr>
      <vt:lpstr>Hiragino Sans GB W3</vt:lpstr>
      <vt:lpstr>宋体</vt:lpstr>
      <vt:lpstr>Arial</vt:lpstr>
      <vt:lpstr>水汽尾迹</vt:lpstr>
      <vt:lpstr>点云的网格化表面重建</vt:lpstr>
      <vt:lpstr>主要任务 比较不同算法网格化效果</vt:lpstr>
      <vt:lpstr>PowerPoint 演示文稿</vt:lpstr>
      <vt:lpstr>PowerPoint 演示文稿</vt:lpstr>
      <vt:lpstr>重建效果-点云1 顶点数174000</vt:lpstr>
      <vt:lpstr>重建效果-点云2（鹰雕塑）顶点数798000</vt:lpstr>
      <vt:lpstr>重建效果-点云2（鹰雕塑）顶点数798000</vt:lpstr>
      <vt:lpstr>重建效果-点云3（彩色绳结） 顶点数34681</vt:lpstr>
      <vt:lpstr>重建效果-点云4（艺术建筑）顶点数8943000</vt:lpstr>
      <vt:lpstr>重建效果-点云5  十字路口（杂乱）</vt:lpstr>
      <vt:lpstr>滤波实验（原十字路口定点数440w）</vt:lpstr>
      <vt:lpstr>表面修剪实验</vt:lpstr>
      <vt:lpstr>点云网格化重建网站 前端选择方法上传点云并调整参数，后端生成网格</vt:lpstr>
      <vt:lpstr>WebGL前端显示 便于调整参数后进行修改，选择合适的下载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点云的网格化曲面重建</dc:title>
  <dc:creator>Microsoft Office 用户</dc:creator>
  <cp:lastModifiedBy>Microsoft Office 用户</cp:lastModifiedBy>
  <cp:revision>38</cp:revision>
  <dcterms:created xsi:type="dcterms:W3CDTF">2018-06-07T03:14:42Z</dcterms:created>
  <dcterms:modified xsi:type="dcterms:W3CDTF">2018-06-11T04:31:15Z</dcterms:modified>
</cp:coreProperties>
</file>